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3"/>
  </p:notesMasterIdLst>
  <p:handoutMasterIdLst>
    <p:handoutMasterId r:id="rId14"/>
  </p:handoutMasterIdLst>
  <p:sldIdLst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</p:sldIdLst>
  <p:sldSz cx="12192000" cy="6858000"/>
  <p:notesSz cx="6858000" cy="9144000"/>
  <p:defaultTextStyle>
    <a:defPPr rtl="0">
      <a:defRPr lang="es-e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9" d="100"/>
          <a:sy n="89" d="100"/>
        </p:scale>
        <p:origin x="305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66C64CEC-EAFC-4F3E-9D33-CF71373FFFC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0047B464-9F12-4132-AB18-EF6949F7F47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49A0C4-19E3-4CB7-A0CE-A591ABBE3C4D}" type="datetime1">
              <a:rPr lang="es-ES" smtClean="0"/>
              <a:t>18/11/2020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1BA083B1-3BC2-484E-AFAD-070AE8A317D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826AA960-F8D2-4942-80CF-768EF78ED99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2BC2BC-E3B0-4EB8-B491-5C1109F9CB2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2374206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3" name="Marcador de posición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E803FFA6-7A9A-4C4D-A8DB-853C2EEDFE96}" type="datetime1">
              <a:rPr lang="es-ES" noProof="0" smtClean="0"/>
              <a:t>18/11/2020</a:t>
            </a:fld>
            <a:endParaRPr lang="es-ES" noProof="0"/>
          </a:p>
        </p:txBody>
      </p:sp>
      <p:sp>
        <p:nvSpPr>
          <p:cNvPr id="4" name="Marcador de posición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" noProof="0"/>
          </a:p>
        </p:txBody>
      </p:sp>
      <p:sp>
        <p:nvSpPr>
          <p:cNvPr id="5" name="Marcador de posición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C275CD8D-B1D9-4658-A4F0-38CA8D83ED5D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83098029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275CD8D-B1D9-4658-A4F0-38CA8D83ED5D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107306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275CD8D-B1D9-4658-A4F0-38CA8D83ED5D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612888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Imagen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upo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ángulo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orma libre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orma libre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ángulo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orma libre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orma libre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orma libre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orma libre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orma libre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orma libre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orma libre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orma libre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orma libre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orma libre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orma libre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orma libre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orma libre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orma libre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orma libre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orma libre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orma libre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orma libre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orma libre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orma libre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orma libre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orma libre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orma libre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orma libre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ángulo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orma libre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orma libre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orma libre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orma libre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orma libre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orma libre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orma libre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orma libre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orma libre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orma libre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orma libre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ángulo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orma libre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orma libre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orma libre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orma libre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orma libre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orma libre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orma libre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orma libre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orma libre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orma libre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orma libre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orma libre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orma libre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rtlCol="0" anchor="b">
            <a:normAutofit/>
          </a:bodyPr>
          <a:lstStyle>
            <a:lvl1pPr algn="l">
              <a:defRPr sz="48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1876424" y="3602038"/>
            <a:ext cx="8791575" cy="1655762"/>
          </a:xfrm>
        </p:spPr>
        <p:txBody>
          <a:bodyPr rtlCol="0"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Haga clic para editar el estilo de subtítulo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 rtlCol="0"/>
          <a:lstStyle/>
          <a:p>
            <a:pPr rtl="0"/>
            <a:fld id="{A0CA0AF3-38EB-4C63-8219-1BB50E1DE642}" type="datetime1">
              <a:rPr lang="es-ES" noProof="0" smtClean="0"/>
              <a:t>18/11/2020</a:t>
            </a:fld>
            <a:endParaRPr lang="es-ES" noProof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rtlCol="0" anchor="b">
            <a:normAutofit/>
          </a:bodyPr>
          <a:lstStyle>
            <a:lvl1pPr>
              <a:defRPr sz="32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imagen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 rtl="0">
              <a:buNone/>
            </a:pPr>
            <a:r>
              <a:rPr lang="es-ES" noProof="0"/>
              <a:t>Haga clic en el icono para agregar una imagen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 rtlCol="0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8C4CEBC-8241-4D36-9AE9-2F7827A2AB82}" type="datetime1">
              <a:rPr lang="es-ES" noProof="0" smtClean="0"/>
              <a:t>18/11/2020</a:t>
            </a:fld>
            <a:endParaRPr lang="es-ES" noProof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9CF86A2-5975-430E-A6E1-BD589C3F53FA}" type="datetime1">
              <a:rPr lang="es-ES" noProof="0" smtClean="0"/>
              <a:t>18/11/2020</a:t>
            </a:fld>
            <a:endParaRPr lang="es-ES" noProof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12" name="Marcador de texto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2E108C3-FC2A-4A8A-AC92-EA51B902A531}" type="datetime1">
              <a:rPr lang="es-ES" noProof="0" smtClean="0"/>
              <a:t>18/11/2020</a:t>
            </a:fld>
            <a:endParaRPr lang="es-ES" noProof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60" name="Cuadro de texto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es-ES" sz="8000" noProof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Cuadro de texto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es-ES" sz="8000" noProof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rtlCol="0"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B62AA30-5A4A-4C4F-90B9-3E19351EA7E7}" type="datetime1">
              <a:rPr lang="es-ES" noProof="0" smtClean="0"/>
              <a:t>18/11/2020</a:t>
            </a:fld>
            <a:endParaRPr lang="es-ES" noProof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ítulo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7" name="Marcador de texto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8" name="Marcador de posición de texto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9" name="Marcador de posición de texto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0" name="Marcador de posición de texto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1" name="Marcador de posición de texto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2" name="Marcador de posición de texto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3" name="Marcador de posición de fech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FEF6314-BF1E-4D9F-B381-C1CADA8C0092}" type="datetime1">
              <a:rPr lang="es-ES" noProof="0" smtClean="0"/>
              <a:t>18/11/2020</a:t>
            </a:fld>
            <a:endParaRPr lang="es-ES" noProof="0"/>
          </a:p>
        </p:txBody>
      </p:sp>
      <p:sp>
        <p:nvSpPr>
          <p:cNvPr id="4" name="Marcador de posición de pie de pá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ítulo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19" name="Marcador de texto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0" name="Marcador de posición de imagen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es-ES" noProof="0"/>
              <a:t>Haga clic en el icono para agregar una imagen</a:t>
            </a:r>
          </a:p>
        </p:txBody>
      </p:sp>
      <p:sp>
        <p:nvSpPr>
          <p:cNvPr id="21" name="Marcador de posición de texto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2" name="Marcador de posición de texto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3" name="Marcador de posición de imagen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es-ES" noProof="0"/>
              <a:t>Haga clic en el icono para agregar una imagen</a:t>
            </a:r>
          </a:p>
        </p:txBody>
      </p:sp>
      <p:sp>
        <p:nvSpPr>
          <p:cNvPr id="24" name="Marcador de posición de texto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5" name="Marcador de texto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6" name="Marcador de posición de imagen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es-ES" noProof="0"/>
              <a:t>Haga clic en el icono para agregar una imagen</a:t>
            </a:r>
          </a:p>
        </p:txBody>
      </p:sp>
      <p:sp>
        <p:nvSpPr>
          <p:cNvPr id="27" name="Marcador de posición de texto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3" name="Marcador de posición de fech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A719E82-A331-4C72-B82B-5BADCE141852}" type="datetime1">
              <a:rPr lang="es-ES" noProof="0" smtClean="0"/>
              <a:t>18/11/2020</a:t>
            </a:fld>
            <a:endParaRPr lang="es-ES" noProof="0"/>
          </a:p>
        </p:txBody>
      </p:sp>
      <p:sp>
        <p:nvSpPr>
          <p:cNvPr id="4" name="Marcador de posición de pie de pá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 anchor="t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95345DB-BC09-4F2D-A950-B5824E6179D5}" type="datetime1">
              <a:rPr lang="es-ES" noProof="0" smtClean="0"/>
              <a:t>18/11/2020</a:t>
            </a:fld>
            <a:endParaRPr lang="es-ES" noProof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0DB2A24-9D58-4203-8723-A461A06D087E}" type="datetime1">
              <a:rPr lang="es-ES" noProof="0" smtClean="0"/>
              <a:t>18/11/2020</a:t>
            </a:fld>
            <a:endParaRPr lang="es-ES" noProof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EB6E4BD-E62C-4E2F-937A-C3A4DB855F30}" type="datetime1">
              <a:rPr lang="es-ES" noProof="0" smtClean="0"/>
              <a:t>18/11/2020</a:t>
            </a:fld>
            <a:endParaRPr lang="es-ES" noProof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 rtlCol="0"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B54C683-0777-4D8C-AF75-A78D3205BAC8}" type="datetime1">
              <a:rPr lang="es-ES" noProof="0" smtClean="0"/>
              <a:t>18/11/2020</a:t>
            </a:fld>
            <a:endParaRPr lang="es-ES" noProof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contenido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2BBE8E3-4A21-45D7-A860-DFDA026419EC}" type="datetime1">
              <a:rPr lang="es-ES" noProof="0" smtClean="0"/>
              <a:t>18/11/2020</a:t>
            </a:fld>
            <a:endParaRPr lang="es-ES" noProof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rtlCol="0"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rtlCol="0"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6" name="Marcador de posición de contenido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7" name="Marcador de posición de fech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EFD387C-7178-4981-AEA8-6F8B6F75A91E}" type="datetime1">
              <a:rPr lang="es-ES" noProof="0" smtClean="0"/>
              <a:t>18/11/2020</a:t>
            </a:fld>
            <a:endParaRPr lang="es-ES" noProof="0"/>
          </a:p>
        </p:txBody>
      </p:sp>
      <p:sp>
        <p:nvSpPr>
          <p:cNvPr id="8" name="Marcador de posición de pie de pá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fech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9E1022B-32BE-4FE1-92B8-C5149277BA50}" type="datetime1">
              <a:rPr lang="es-ES" noProof="0" smtClean="0"/>
              <a:t>18/11/2020</a:t>
            </a:fld>
            <a:endParaRPr lang="es-ES" noProof="0"/>
          </a:p>
        </p:txBody>
      </p:sp>
      <p:sp>
        <p:nvSpPr>
          <p:cNvPr id="4" name="Marcador de posición de pie de pá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AD2895C-9724-44AD-A1CB-C4CD2333D14A}" type="datetime1">
              <a:rPr lang="es-ES" noProof="0" smtClean="0"/>
              <a:t>18/11/2020</a:t>
            </a:fld>
            <a:endParaRPr lang="es-ES" noProof="0"/>
          </a:p>
        </p:txBody>
      </p:sp>
      <p:sp>
        <p:nvSpPr>
          <p:cNvPr id="3" name="Marcador de posición de pie de página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rtlCol="0" anchor="ctr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B4771A7-61FB-45DE-8598-173673CE36D3}" type="datetime1">
              <a:rPr lang="es-ES" noProof="0" smtClean="0"/>
              <a:t>18/11/2020</a:t>
            </a:fld>
            <a:endParaRPr lang="es-ES" noProof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imagen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2B77F93-129F-44A2-8E92-7F7A3AA89FC7}" type="datetime1">
              <a:rPr lang="es-ES" noProof="0" smtClean="0"/>
              <a:t>18/11/2020</a:t>
            </a:fld>
            <a:endParaRPr lang="es-ES" noProof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upo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upo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ángulo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orma libre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orma libre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orma libre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orma libre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orma libre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orma libre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orma libre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orma libre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orma libre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orma libre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ínea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orma libre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orma libre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orma libre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orma libre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ángulo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orma libre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orma libre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orma libre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orma libre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orma libre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orma libre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orma libre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orma libre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orma libre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orma libre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upo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orma libre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orma libre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orma libre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orma libre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orma libre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orma libre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orma libre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orma libre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orma libre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ángulo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Marcador de posición de título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endParaRPr lang="es-ES" noProof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1E95752A-3CB1-471B-A60A-70B55E468DDA}" type="datetime1">
              <a:rPr lang="es-ES" noProof="0" smtClean="0"/>
              <a:t>18/11/2020</a:t>
            </a:fld>
            <a:endParaRPr lang="es-ES" noProof="0" dirty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6D22F896-40B5-4ADD-8801-0D06FADFA095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upo 76">
            <a:extLst>
              <a:ext uri="{FF2B5EF4-FFF2-40B4-BE49-F238E27FC236}">
                <a16:creationId xmlns:a16="http://schemas.microsoft.com/office/drawing/2014/main" id="{AD579530-1077-46B3-BD5C-81BB270A1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8" name="Rectángulo 77">
              <a:extLst>
                <a:ext uri="{FF2B5EF4-FFF2-40B4-BE49-F238E27FC236}">
                  <a16:creationId xmlns:a16="http://schemas.microsoft.com/office/drawing/2014/main" id="{ACBB106A-B366-4349-B59F-E8FBDADD82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/>
            </a:p>
          </p:txBody>
        </p:sp>
        <p:pic>
          <p:nvPicPr>
            <p:cNvPr id="79" name="Imagen 2">
              <a:extLst>
                <a:ext uri="{FF2B5EF4-FFF2-40B4-BE49-F238E27FC236}">
                  <a16:creationId xmlns:a16="http://schemas.microsoft.com/office/drawing/2014/main" id="{113FC03B-24E4-4A3F-9626-CC7F6356BC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 xmlns:a16="http://schemas.microsoft.com/office/drawing/2014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Imagen 4" descr="Primer plano de la tarjeta de circuitos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30000"/>
          </a:blip>
          <a:srcRect t="6504" b="9202"/>
          <a:stretch/>
        </p:blipFill>
        <p:spPr>
          <a:xfrm>
            <a:off x="3611" y="7678"/>
            <a:ext cx="12188389" cy="6857990"/>
          </a:xfrm>
          <a:prstGeom prst="rect">
            <a:avLst/>
          </a:prstGeom>
        </p:spPr>
      </p:pic>
      <p:grpSp>
        <p:nvGrpSpPr>
          <p:cNvPr id="81" name="Grupo 80">
            <a:extLst>
              <a:ext uri="{FF2B5EF4-FFF2-40B4-BE49-F238E27FC236}">
                <a16:creationId xmlns:a16="http://schemas.microsoft.com/office/drawing/2014/main" id="{83F79A5F-63B5-4802-B39B-BF0F89DDDA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82" name="Rectángulo con esquinas opuestas redondeadas 7">
              <a:extLst>
                <a:ext uri="{FF2B5EF4-FFF2-40B4-BE49-F238E27FC236}">
                  <a16:creationId xmlns:a16="http://schemas.microsoft.com/office/drawing/2014/main" id="{00D14BF7-A799-4EDA-8C19-CED0B8EC5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/>
            </a:p>
          </p:txBody>
        </p:sp>
        <p:grpSp>
          <p:nvGrpSpPr>
            <p:cNvPr id="83" name="Grupo 82">
              <a:extLst>
                <a:ext uri="{FF2B5EF4-FFF2-40B4-BE49-F238E27FC236}">
                  <a16:creationId xmlns:a16="http://schemas.microsoft.com/office/drawing/2014/main" id="{AF292344-73C8-4E53-85C0-8CDB23EB53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84" name="Forma libre 32">
                <a:extLst>
                  <a:ext uri="{FF2B5EF4-FFF2-40B4-BE49-F238E27FC236}">
                    <a16:creationId xmlns:a16="http://schemas.microsoft.com/office/drawing/2014/main" id="{4781E776-A0A7-4FB6-958B-8389BBA569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5" name="Forma libre 33">
                <a:extLst>
                  <a:ext uri="{FF2B5EF4-FFF2-40B4-BE49-F238E27FC236}">
                    <a16:creationId xmlns:a16="http://schemas.microsoft.com/office/drawing/2014/main" id="{0F004D56-F177-45BC-8965-B72DB88A08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6" name="Forma libre 34">
                <a:extLst>
                  <a:ext uri="{FF2B5EF4-FFF2-40B4-BE49-F238E27FC236}">
                    <a16:creationId xmlns:a16="http://schemas.microsoft.com/office/drawing/2014/main" id="{5F2F1F83-817B-4678-B0AE-8FFDC49FC8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7" name="Forma libre 37">
                <a:extLst>
                  <a:ext uri="{FF2B5EF4-FFF2-40B4-BE49-F238E27FC236}">
                    <a16:creationId xmlns:a16="http://schemas.microsoft.com/office/drawing/2014/main" id="{F908EB47-32F4-4E82-BF56-FD25BB0747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8" name="Forma libre 35">
                <a:extLst>
                  <a:ext uri="{FF2B5EF4-FFF2-40B4-BE49-F238E27FC236}">
                    <a16:creationId xmlns:a16="http://schemas.microsoft.com/office/drawing/2014/main" id="{0966000D-B975-4E8A-9BF2-EACF216405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9" name="Forma libre 36">
                <a:extLst>
                  <a:ext uri="{FF2B5EF4-FFF2-40B4-BE49-F238E27FC236}">
                    <a16:creationId xmlns:a16="http://schemas.microsoft.com/office/drawing/2014/main" id="{A9554499-6796-4AEE-B012-34A5B9A585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0" name="Forma libre 38">
                <a:extLst>
                  <a:ext uri="{FF2B5EF4-FFF2-40B4-BE49-F238E27FC236}">
                    <a16:creationId xmlns:a16="http://schemas.microsoft.com/office/drawing/2014/main" id="{9DD40864-34BD-491F-B591-180E7B32C1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1" name="Forma libre 39">
                <a:extLst>
                  <a:ext uri="{FF2B5EF4-FFF2-40B4-BE49-F238E27FC236}">
                    <a16:creationId xmlns:a16="http://schemas.microsoft.com/office/drawing/2014/main" id="{2623F54C-4373-4D30-90DB-3129BDDF54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2" name="Forma libre 40">
                <a:extLst>
                  <a:ext uri="{FF2B5EF4-FFF2-40B4-BE49-F238E27FC236}">
                    <a16:creationId xmlns:a16="http://schemas.microsoft.com/office/drawing/2014/main" id="{1FF42884-D4B2-462F-9FA7-4FA8925322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3" name="Rectángulo 41">
                <a:extLst>
                  <a:ext uri="{FF2B5EF4-FFF2-40B4-BE49-F238E27FC236}">
                    <a16:creationId xmlns:a16="http://schemas.microsoft.com/office/drawing/2014/main" id="{27F4D4BA-37F5-4D54-BDFF-733F621D5D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4" name="Forma libre 32">
                <a:extLst>
                  <a:ext uri="{FF2B5EF4-FFF2-40B4-BE49-F238E27FC236}">
                    <a16:creationId xmlns:a16="http://schemas.microsoft.com/office/drawing/2014/main" id="{29E4A0E5-0441-4563-A947-12A5781105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5" name="Forma libre 33">
                <a:extLst>
                  <a:ext uri="{FF2B5EF4-FFF2-40B4-BE49-F238E27FC236}">
                    <a16:creationId xmlns:a16="http://schemas.microsoft.com/office/drawing/2014/main" id="{4A8D89B4-AD1B-410A-870B-1042E075A0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6" name="Forma libre 34">
                <a:extLst>
                  <a:ext uri="{FF2B5EF4-FFF2-40B4-BE49-F238E27FC236}">
                    <a16:creationId xmlns:a16="http://schemas.microsoft.com/office/drawing/2014/main" id="{DFC54570-9F45-44E6-AC94-4B3192D44B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7" name="Forma libre 37">
                <a:extLst>
                  <a:ext uri="{FF2B5EF4-FFF2-40B4-BE49-F238E27FC236}">
                    <a16:creationId xmlns:a16="http://schemas.microsoft.com/office/drawing/2014/main" id="{A976F76C-4BBB-4CD4-9270-5E4E8802BF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8" name="Forma libre 35">
                <a:extLst>
                  <a:ext uri="{FF2B5EF4-FFF2-40B4-BE49-F238E27FC236}">
                    <a16:creationId xmlns:a16="http://schemas.microsoft.com/office/drawing/2014/main" id="{06081E5F-35E2-4E9E-A0DA-9E2F769C4C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9" name="Forma libre 36">
                <a:extLst>
                  <a:ext uri="{FF2B5EF4-FFF2-40B4-BE49-F238E27FC236}">
                    <a16:creationId xmlns:a16="http://schemas.microsoft.com/office/drawing/2014/main" id="{7B7B4F78-1391-433D-AAE5-0FA8B8EE18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0" name="Forma libre 38">
                <a:extLst>
                  <a:ext uri="{FF2B5EF4-FFF2-40B4-BE49-F238E27FC236}">
                    <a16:creationId xmlns:a16="http://schemas.microsoft.com/office/drawing/2014/main" id="{EF63F42B-29ED-4285-99D1-5FA657DA92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1" name="Forma libre 39">
                <a:extLst>
                  <a:ext uri="{FF2B5EF4-FFF2-40B4-BE49-F238E27FC236}">
                    <a16:creationId xmlns:a16="http://schemas.microsoft.com/office/drawing/2014/main" id="{EB7A6053-A7CF-4785-B396-6F70D6EBE9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2" name="Forma libre 40">
                <a:extLst>
                  <a:ext uri="{FF2B5EF4-FFF2-40B4-BE49-F238E27FC236}">
                    <a16:creationId xmlns:a16="http://schemas.microsoft.com/office/drawing/2014/main" id="{E6337518-A10D-47A5-BD86-6D1F3FAF3C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3" name="Rectángulo 41">
                <a:extLst>
                  <a:ext uri="{FF2B5EF4-FFF2-40B4-BE49-F238E27FC236}">
                    <a16:creationId xmlns:a16="http://schemas.microsoft.com/office/drawing/2014/main" id="{7591C37F-6498-4992-992D-D413A84752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2166842"/>
          </a:xfrm>
        </p:spPr>
        <p:txBody>
          <a:bodyPr rtlCol="0">
            <a:normAutofit fontScale="90000"/>
          </a:bodyPr>
          <a:lstStyle/>
          <a:p>
            <a:pPr algn="ctr" rtl="0"/>
            <a:r>
              <a:rPr lang="es-ES" sz="4800" dirty="0"/>
              <a:t>Proyecto Programación de estructuras dinámicas 0220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371922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rupo 173">
            <a:extLst>
              <a:ext uri="{FF2B5EF4-FFF2-40B4-BE49-F238E27FC236}">
                <a16:creationId xmlns:a16="http://schemas.microsoft.com/office/drawing/2014/main" id="{8E1DDAD8-1D10-4640-A034-BE90015E3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75" name="Rectángulo 174">
              <a:extLst>
                <a:ext uri="{FF2B5EF4-FFF2-40B4-BE49-F238E27FC236}">
                  <a16:creationId xmlns:a16="http://schemas.microsoft.com/office/drawing/2014/main" id="{52FE7688-721D-4A97-B007-BDE056094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/>
            </a:p>
          </p:txBody>
        </p:sp>
        <p:pic>
          <p:nvPicPr>
            <p:cNvPr id="176" name="Imagen 2">
              <a:extLst>
                <a:ext uri="{FF2B5EF4-FFF2-40B4-BE49-F238E27FC236}">
                  <a16:creationId xmlns:a16="http://schemas.microsoft.com/office/drawing/2014/main" id="{9E73A810-8571-4A9D-A3CB-336933AB4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 xmlns:a16="http://schemas.microsoft.com/office/drawing/2014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Imagen 3" descr="Primer plano de la tarjeta de circuitos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30000"/>
          </a:blip>
          <a:srcRect l="17220" r="9210" b="-1"/>
          <a:stretch/>
        </p:blipFill>
        <p:spPr>
          <a:xfrm>
            <a:off x="-5597" y="10"/>
            <a:ext cx="7558541" cy="6857990"/>
          </a:xfrm>
          <a:prstGeom prst="rect">
            <a:avLst/>
          </a:prstGeom>
        </p:spPr>
      </p:pic>
      <p:grpSp>
        <p:nvGrpSpPr>
          <p:cNvPr id="178" name="Grupo 177">
            <a:extLst>
              <a:ext uri="{FF2B5EF4-FFF2-40B4-BE49-F238E27FC236}">
                <a16:creationId xmlns:a16="http://schemas.microsoft.com/office/drawing/2014/main" id="{FD642FB6-2808-4BC5-AE0B-7302C24B7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79" name="Rectángulo 178">
              <a:extLst>
                <a:ext uri="{FF2B5EF4-FFF2-40B4-BE49-F238E27FC236}">
                  <a16:creationId xmlns:a16="http://schemas.microsoft.com/office/drawing/2014/main" id="{0B0B8F04-D9A7-48E5-A29C-51A66B59D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0" name="Forma libre 6">
              <a:extLst>
                <a:ext uri="{FF2B5EF4-FFF2-40B4-BE49-F238E27FC236}">
                  <a16:creationId xmlns:a16="http://schemas.microsoft.com/office/drawing/2014/main" id="{D6D18883-6BFF-42BB-8088-FCCF83F9C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1" name="Forma libre 7">
              <a:extLst>
                <a:ext uri="{FF2B5EF4-FFF2-40B4-BE49-F238E27FC236}">
                  <a16:creationId xmlns:a16="http://schemas.microsoft.com/office/drawing/2014/main" id="{1D0FEFB3-A009-4D0F-9107-C0B17786F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2" name="Rectángulo 181">
              <a:extLst>
                <a:ext uri="{FF2B5EF4-FFF2-40B4-BE49-F238E27FC236}">
                  <a16:creationId xmlns:a16="http://schemas.microsoft.com/office/drawing/2014/main" id="{78E86C7F-B981-4448-8A1A-856F7124F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3" name="Forma libre 9">
              <a:extLst>
                <a:ext uri="{FF2B5EF4-FFF2-40B4-BE49-F238E27FC236}">
                  <a16:creationId xmlns:a16="http://schemas.microsoft.com/office/drawing/2014/main" id="{4C6CFFD9-BA00-4184-8310-5FC955095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4" name="Forma libre 10">
              <a:extLst>
                <a:ext uri="{FF2B5EF4-FFF2-40B4-BE49-F238E27FC236}">
                  <a16:creationId xmlns:a16="http://schemas.microsoft.com/office/drawing/2014/main" id="{A1892DF3-4848-496C-8664-DFD32EE250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5" name="Forma libre 11">
              <a:extLst>
                <a:ext uri="{FF2B5EF4-FFF2-40B4-BE49-F238E27FC236}">
                  <a16:creationId xmlns:a16="http://schemas.microsoft.com/office/drawing/2014/main" id="{D6DB8C30-651E-4D8F-A70C-163FC5842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6" name="Forma libre 12">
              <a:extLst>
                <a:ext uri="{FF2B5EF4-FFF2-40B4-BE49-F238E27FC236}">
                  <a16:creationId xmlns:a16="http://schemas.microsoft.com/office/drawing/2014/main" id="{563DFB81-F969-4F44-BA6C-634795642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7" name="Forma libre 13">
              <a:extLst>
                <a:ext uri="{FF2B5EF4-FFF2-40B4-BE49-F238E27FC236}">
                  <a16:creationId xmlns:a16="http://schemas.microsoft.com/office/drawing/2014/main" id="{8E5DE346-AFCA-40DA-B5E2-93A86EA54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8" name="Forma libre 14">
              <a:extLst>
                <a:ext uri="{FF2B5EF4-FFF2-40B4-BE49-F238E27FC236}">
                  <a16:creationId xmlns:a16="http://schemas.microsoft.com/office/drawing/2014/main" id="{77A34306-2AE8-43D0-9686-E97B3B53F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9" name="Forma libre 15">
              <a:extLst>
                <a:ext uri="{FF2B5EF4-FFF2-40B4-BE49-F238E27FC236}">
                  <a16:creationId xmlns:a16="http://schemas.microsoft.com/office/drawing/2014/main" id="{B9CC10F0-FFCD-4CB9-AF4C-22722D20B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0" name="Forma libre 16">
              <a:extLst>
                <a:ext uri="{FF2B5EF4-FFF2-40B4-BE49-F238E27FC236}">
                  <a16:creationId xmlns:a16="http://schemas.microsoft.com/office/drawing/2014/main" id="{2A6B0E38-C962-4491-BFDA-75378B4D67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1" name="Forma libre 17">
              <a:extLst>
                <a:ext uri="{FF2B5EF4-FFF2-40B4-BE49-F238E27FC236}">
                  <a16:creationId xmlns:a16="http://schemas.microsoft.com/office/drawing/2014/main" id="{655F640B-8407-487C-8696-F47451478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2" name="Forma libre 18">
              <a:extLst>
                <a:ext uri="{FF2B5EF4-FFF2-40B4-BE49-F238E27FC236}">
                  <a16:creationId xmlns:a16="http://schemas.microsoft.com/office/drawing/2014/main" id="{FAB4F099-4FF6-4410-A5B9-2A5355719C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3" name="Forma libre 19">
              <a:extLst>
                <a:ext uri="{FF2B5EF4-FFF2-40B4-BE49-F238E27FC236}">
                  <a16:creationId xmlns:a16="http://schemas.microsoft.com/office/drawing/2014/main" id="{6FE80B6E-3DA9-4304-9925-12E578C4E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4" name="Forma libre 20">
              <a:extLst>
                <a:ext uri="{FF2B5EF4-FFF2-40B4-BE49-F238E27FC236}">
                  <a16:creationId xmlns:a16="http://schemas.microsoft.com/office/drawing/2014/main" id="{67D1CB75-0CBA-4E13-924C-21F221D7BF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5" name="Forma libre 21">
              <a:extLst>
                <a:ext uri="{FF2B5EF4-FFF2-40B4-BE49-F238E27FC236}">
                  <a16:creationId xmlns:a16="http://schemas.microsoft.com/office/drawing/2014/main" id="{F2CC783B-FA45-4777-A76A-982B285C7C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6" name="Forma libre 22">
              <a:extLst>
                <a:ext uri="{FF2B5EF4-FFF2-40B4-BE49-F238E27FC236}">
                  <a16:creationId xmlns:a16="http://schemas.microsoft.com/office/drawing/2014/main" id="{D68F4DD3-D736-4B78-972E-F5128CFBE7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7" name="Forma libre 23">
              <a:extLst>
                <a:ext uri="{FF2B5EF4-FFF2-40B4-BE49-F238E27FC236}">
                  <a16:creationId xmlns:a16="http://schemas.microsoft.com/office/drawing/2014/main" id="{B14AF103-15B3-4796-A71A-297D37E17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8" name="Forma libre 24">
              <a:extLst>
                <a:ext uri="{FF2B5EF4-FFF2-40B4-BE49-F238E27FC236}">
                  <a16:creationId xmlns:a16="http://schemas.microsoft.com/office/drawing/2014/main" id="{B0B240FB-0453-4B6F-9F9B-C2C3305AC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9" name="Forma libre 25">
              <a:extLst>
                <a:ext uri="{FF2B5EF4-FFF2-40B4-BE49-F238E27FC236}">
                  <a16:creationId xmlns:a16="http://schemas.microsoft.com/office/drawing/2014/main" id="{EBBBDCEE-433E-40F3-B49D-375CB162A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0" name="Forma libre 26">
              <a:extLst>
                <a:ext uri="{FF2B5EF4-FFF2-40B4-BE49-F238E27FC236}">
                  <a16:creationId xmlns:a16="http://schemas.microsoft.com/office/drawing/2014/main" id="{09B123C6-141E-4A37-B5A7-27E7764FA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1" name="Forma libre 27">
              <a:extLst>
                <a:ext uri="{FF2B5EF4-FFF2-40B4-BE49-F238E27FC236}">
                  <a16:creationId xmlns:a16="http://schemas.microsoft.com/office/drawing/2014/main" id="{1FA1F521-36A1-49FF-84A7-229E8970F7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2" name="Forma libre 28">
              <a:extLst>
                <a:ext uri="{FF2B5EF4-FFF2-40B4-BE49-F238E27FC236}">
                  <a16:creationId xmlns:a16="http://schemas.microsoft.com/office/drawing/2014/main" id="{DE512F89-D901-4487-A42C-02345EC5FC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3" name="Forma libre 29">
              <a:extLst>
                <a:ext uri="{FF2B5EF4-FFF2-40B4-BE49-F238E27FC236}">
                  <a16:creationId xmlns:a16="http://schemas.microsoft.com/office/drawing/2014/main" id="{ED3ED0E5-3226-4B78-B3EA-C591824B8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4" name="Forma libre 30">
              <a:extLst>
                <a:ext uri="{FF2B5EF4-FFF2-40B4-BE49-F238E27FC236}">
                  <a16:creationId xmlns:a16="http://schemas.microsoft.com/office/drawing/2014/main" id="{9CBB1F68-B6DE-4ECF-B20F-328F9811E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5" name="Forma libre 31">
              <a:extLst>
                <a:ext uri="{FF2B5EF4-FFF2-40B4-BE49-F238E27FC236}">
                  <a16:creationId xmlns:a16="http://schemas.microsoft.com/office/drawing/2014/main" id="{A566C551-9523-4D97-A8CF-5C91F436C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6" name="Forma libre 32">
              <a:extLst>
                <a:ext uri="{FF2B5EF4-FFF2-40B4-BE49-F238E27FC236}">
                  <a16:creationId xmlns:a16="http://schemas.microsoft.com/office/drawing/2014/main" id="{9E166BA0-9268-4419-9332-2D30C21239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7" name="Rectángulo 206">
              <a:extLst>
                <a:ext uri="{FF2B5EF4-FFF2-40B4-BE49-F238E27FC236}">
                  <a16:creationId xmlns:a16="http://schemas.microsoft.com/office/drawing/2014/main" id="{B700C031-AA54-4DC7-B8A2-2569B3FA6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8" name="Forma libre 34">
              <a:extLst>
                <a:ext uri="{FF2B5EF4-FFF2-40B4-BE49-F238E27FC236}">
                  <a16:creationId xmlns:a16="http://schemas.microsoft.com/office/drawing/2014/main" id="{03045EC8-ECC8-473F-8786-DE266F05B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9" name="Forma libre 35">
              <a:extLst>
                <a:ext uri="{FF2B5EF4-FFF2-40B4-BE49-F238E27FC236}">
                  <a16:creationId xmlns:a16="http://schemas.microsoft.com/office/drawing/2014/main" id="{9337EBA2-5088-4A44-8C0B-A6EE78989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0" name="Forma libre 36">
              <a:extLst>
                <a:ext uri="{FF2B5EF4-FFF2-40B4-BE49-F238E27FC236}">
                  <a16:creationId xmlns:a16="http://schemas.microsoft.com/office/drawing/2014/main" id="{3486A705-2593-45C9-A13E-8E2FB7C35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1" name="Forma libre 37">
              <a:extLst>
                <a:ext uri="{FF2B5EF4-FFF2-40B4-BE49-F238E27FC236}">
                  <a16:creationId xmlns:a16="http://schemas.microsoft.com/office/drawing/2014/main" id="{F357321C-6DEE-4D02-A997-75E47EE0E0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2" name="Forma libre 38">
              <a:extLst>
                <a:ext uri="{FF2B5EF4-FFF2-40B4-BE49-F238E27FC236}">
                  <a16:creationId xmlns:a16="http://schemas.microsoft.com/office/drawing/2014/main" id="{D0B8F87F-3530-4BCD-A8E5-C1B83707B5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3" name="Forma libre 39">
              <a:extLst>
                <a:ext uri="{FF2B5EF4-FFF2-40B4-BE49-F238E27FC236}">
                  <a16:creationId xmlns:a16="http://schemas.microsoft.com/office/drawing/2014/main" id="{5BE86BA3-AB0E-4F70-A552-0D9EB9E98E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4" name="Forma libre 40">
              <a:extLst>
                <a:ext uri="{FF2B5EF4-FFF2-40B4-BE49-F238E27FC236}">
                  <a16:creationId xmlns:a16="http://schemas.microsoft.com/office/drawing/2014/main" id="{DF5FE773-B9AE-4A3F-8EDC-165CE579BD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5" name="Forma libre 41">
              <a:extLst>
                <a:ext uri="{FF2B5EF4-FFF2-40B4-BE49-F238E27FC236}">
                  <a16:creationId xmlns:a16="http://schemas.microsoft.com/office/drawing/2014/main" id="{4A03D7BE-B358-4F8B-85EA-65E0CBF2D1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6" name="Forma libre 42">
              <a:extLst>
                <a:ext uri="{FF2B5EF4-FFF2-40B4-BE49-F238E27FC236}">
                  <a16:creationId xmlns:a16="http://schemas.microsoft.com/office/drawing/2014/main" id="{A6548877-0957-435B-A419-389A278E5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7" name="Forma libre 43">
              <a:extLst>
                <a:ext uri="{FF2B5EF4-FFF2-40B4-BE49-F238E27FC236}">
                  <a16:creationId xmlns:a16="http://schemas.microsoft.com/office/drawing/2014/main" id="{B2D5EA95-9E60-468A-8DA1-40F05C9BDA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8" name="Forma libre 44">
              <a:extLst>
                <a:ext uri="{FF2B5EF4-FFF2-40B4-BE49-F238E27FC236}">
                  <a16:creationId xmlns:a16="http://schemas.microsoft.com/office/drawing/2014/main" id="{C9B409CE-11E5-40D1-8C9B-86614EAE2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9" name="Rectángulo 218">
              <a:extLst>
                <a:ext uri="{FF2B5EF4-FFF2-40B4-BE49-F238E27FC236}">
                  <a16:creationId xmlns:a16="http://schemas.microsoft.com/office/drawing/2014/main" id="{9E594AF5-DB50-4227-AC2F-10EE5233C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0" name="Forma libre 46">
              <a:extLst>
                <a:ext uri="{FF2B5EF4-FFF2-40B4-BE49-F238E27FC236}">
                  <a16:creationId xmlns:a16="http://schemas.microsoft.com/office/drawing/2014/main" id="{9335DCAF-74A2-4994-B5BF-1C079A40A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1" name="Forma libre 47">
              <a:extLst>
                <a:ext uri="{FF2B5EF4-FFF2-40B4-BE49-F238E27FC236}">
                  <a16:creationId xmlns:a16="http://schemas.microsoft.com/office/drawing/2014/main" id="{1DC8E1A2-0C6B-4BA9-85F4-3645AED5DE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2" name="Forma libre 48">
              <a:extLst>
                <a:ext uri="{FF2B5EF4-FFF2-40B4-BE49-F238E27FC236}">
                  <a16:creationId xmlns:a16="http://schemas.microsoft.com/office/drawing/2014/main" id="{28F38DE0-3BEE-441A-8212-E77DA2328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3" name="Forma libre 49">
              <a:extLst>
                <a:ext uri="{FF2B5EF4-FFF2-40B4-BE49-F238E27FC236}">
                  <a16:creationId xmlns:a16="http://schemas.microsoft.com/office/drawing/2014/main" id="{AE81208E-D239-496C-A312-506B0241B3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4" name="Forma libre 50">
              <a:extLst>
                <a:ext uri="{FF2B5EF4-FFF2-40B4-BE49-F238E27FC236}">
                  <a16:creationId xmlns:a16="http://schemas.microsoft.com/office/drawing/2014/main" id="{242FE966-DDA4-4668-B8D6-C4B0D4C78E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5" name="Forma libre 51">
              <a:extLst>
                <a:ext uri="{FF2B5EF4-FFF2-40B4-BE49-F238E27FC236}">
                  <a16:creationId xmlns:a16="http://schemas.microsoft.com/office/drawing/2014/main" id="{FB0A5F60-550F-4025-9DCE-6F42A7C06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6" name="Forma libre 52">
              <a:extLst>
                <a:ext uri="{FF2B5EF4-FFF2-40B4-BE49-F238E27FC236}">
                  <a16:creationId xmlns:a16="http://schemas.microsoft.com/office/drawing/2014/main" id="{D7B61D18-4A61-44C9-A809-40639E8C1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7" name="Forma libre 53">
              <a:extLst>
                <a:ext uri="{FF2B5EF4-FFF2-40B4-BE49-F238E27FC236}">
                  <a16:creationId xmlns:a16="http://schemas.microsoft.com/office/drawing/2014/main" id="{CB26E7EB-DC12-4BA7-B5DE-09EF2C1D0A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8" name="Forma libre 54">
              <a:extLst>
                <a:ext uri="{FF2B5EF4-FFF2-40B4-BE49-F238E27FC236}">
                  <a16:creationId xmlns:a16="http://schemas.microsoft.com/office/drawing/2014/main" id="{921237B4-9D85-4611-851F-5DBD71544A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9" name="Forma libre 55">
              <a:extLst>
                <a:ext uri="{FF2B5EF4-FFF2-40B4-BE49-F238E27FC236}">
                  <a16:creationId xmlns:a16="http://schemas.microsoft.com/office/drawing/2014/main" id="{C91509DE-9FAA-4E84-BCC1-CDDBEA8AC0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0" name="Forma libre 56">
              <a:extLst>
                <a:ext uri="{FF2B5EF4-FFF2-40B4-BE49-F238E27FC236}">
                  <a16:creationId xmlns:a16="http://schemas.microsoft.com/office/drawing/2014/main" id="{C7029B06-6A09-4E46-BA86-F3C66DBDD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1" name="Forma libre 57">
              <a:extLst>
                <a:ext uri="{FF2B5EF4-FFF2-40B4-BE49-F238E27FC236}">
                  <a16:creationId xmlns:a16="http://schemas.microsoft.com/office/drawing/2014/main" id="{FF4ACFBF-D1F2-47B1-B0EB-F08C6508BD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2" name="Forma libre 58">
              <a:extLst>
                <a:ext uri="{FF2B5EF4-FFF2-40B4-BE49-F238E27FC236}">
                  <a16:creationId xmlns:a16="http://schemas.microsoft.com/office/drawing/2014/main" id="{A6FD1991-3A0E-4F63-BAD9-A98C298604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19" y="618518"/>
            <a:ext cx="3084891" cy="1478570"/>
          </a:xfr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>
            <a:normAutofit/>
          </a:bodyPr>
          <a:lstStyle/>
          <a:p>
            <a:pPr rtl="0"/>
            <a:r>
              <a:rPr lang="es-ES" sz="3200" b="1" dirty="0"/>
              <a:t>INTEGRANTES.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628A443-2E88-461D-A211-47E127FA9E8D}"/>
              </a:ext>
            </a:extLst>
          </p:cNvPr>
          <p:cNvSpPr txBox="1"/>
          <p:nvPr/>
        </p:nvSpPr>
        <p:spPr>
          <a:xfrm>
            <a:off x="423863" y="998537"/>
            <a:ext cx="6794430" cy="36194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b="1" i="1" kern="1400" dirty="0">
                <a:ln>
                  <a:noFill/>
                </a:ln>
                <a:solidFill>
                  <a:schemeClr val="bg1"/>
                </a:solidFill>
                <a:effectLst/>
                <a:latin typeface="Franklin Gothic Book" panose="020B0503020102020204" pitchFamily="34" charset="0"/>
              </a:rPr>
              <a:t>Salvador Marcelo </a:t>
            </a:r>
            <a:r>
              <a:rPr lang="en-US" sz="2400" b="1" i="1" kern="1400" dirty="0" err="1">
                <a:ln>
                  <a:noFill/>
                </a:ln>
                <a:solidFill>
                  <a:schemeClr val="bg1"/>
                </a:solidFill>
                <a:effectLst/>
                <a:latin typeface="Franklin Gothic Book" panose="020B0503020102020204" pitchFamily="34" charset="0"/>
              </a:rPr>
              <a:t>Mejía</a:t>
            </a:r>
            <a:r>
              <a:rPr lang="en-US" sz="2400" b="1" i="1" kern="1400" dirty="0">
                <a:ln>
                  <a:noFill/>
                </a:ln>
                <a:solidFill>
                  <a:schemeClr val="bg1"/>
                </a:solidFill>
                <a:effectLst/>
                <a:latin typeface="Franklin Gothic Book" panose="020B0503020102020204" pitchFamily="34" charset="0"/>
              </a:rPr>
              <a:t> Hernández</a:t>
            </a:r>
          </a:p>
          <a:p>
            <a:pPr marL="0" marR="0" indent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b="1" i="1" kern="1400" dirty="0">
                <a:ln>
                  <a:noFill/>
                </a:ln>
                <a:solidFill>
                  <a:schemeClr val="bg1"/>
                </a:solidFill>
                <a:effectLst/>
                <a:latin typeface="Franklin Gothic Book" panose="020B0503020102020204" pitchFamily="34" charset="0"/>
              </a:rPr>
              <a:t>										00072020</a:t>
            </a:r>
          </a:p>
          <a:p>
            <a:pPr marL="0" marR="0" indent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b="1" i="1" kern="1400" dirty="0">
                <a:ln>
                  <a:noFill/>
                </a:ln>
                <a:solidFill>
                  <a:schemeClr val="bg1"/>
                </a:solidFill>
                <a:effectLst/>
                <a:latin typeface="Franklin Gothic Book" panose="020B0503020102020204" pitchFamily="34" charset="0"/>
              </a:rPr>
              <a:t>Manuel Alejandro Madriz López </a:t>
            </a:r>
          </a:p>
          <a:p>
            <a:pPr marL="0" marR="0" indent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b="1" i="1" kern="1400" dirty="0">
                <a:ln>
                  <a:noFill/>
                </a:ln>
                <a:solidFill>
                  <a:schemeClr val="bg1"/>
                </a:solidFill>
                <a:effectLst/>
                <a:latin typeface="Franklin Gothic Book" panose="020B0503020102020204" pitchFamily="34" charset="0"/>
              </a:rPr>
              <a:t>										00026220</a:t>
            </a:r>
          </a:p>
          <a:p>
            <a:pPr marL="0" marR="0" indent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b="1" i="1" kern="1400" dirty="0">
                <a:ln>
                  <a:noFill/>
                </a:ln>
                <a:solidFill>
                  <a:schemeClr val="bg1"/>
                </a:solidFill>
                <a:effectLst/>
                <a:latin typeface="Franklin Gothic Book" panose="020B0503020102020204" pitchFamily="34" charset="0"/>
              </a:rPr>
              <a:t>Edgardo Jose </a:t>
            </a:r>
            <a:r>
              <a:rPr lang="en-US" sz="2400" b="1" i="1" kern="1400" dirty="0" err="1">
                <a:ln>
                  <a:noFill/>
                </a:ln>
                <a:solidFill>
                  <a:schemeClr val="bg1"/>
                </a:solidFill>
                <a:effectLst/>
                <a:latin typeface="Franklin Gothic Book" panose="020B0503020102020204" pitchFamily="34" charset="0"/>
              </a:rPr>
              <a:t>Ruíz</a:t>
            </a:r>
            <a:r>
              <a:rPr lang="en-US" sz="2400" b="1" i="1" kern="1400" dirty="0">
                <a:ln>
                  <a:noFill/>
                </a:ln>
                <a:solidFill>
                  <a:schemeClr val="bg1"/>
                </a:solidFill>
                <a:effectLst/>
                <a:latin typeface="Franklin Gothic Book" panose="020B0503020102020204" pitchFamily="34" charset="0"/>
              </a:rPr>
              <a:t> del Cid</a:t>
            </a:r>
          </a:p>
          <a:p>
            <a:pPr marL="0" marR="0" indent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b="1" i="1" kern="1400" dirty="0">
                <a:ln>
                  <a:noFill/>
                </a:ln>
                <a:solidFill>
                  <a:schemeClr val="bg1"/>
                </a:solidFill>
                <a:effectLst/>
                <a:latin typeface="Franklin Gothic Book" panose="020B0503020102020204" pitchFamily="34" charset="0"/>
              </a:rPr>
              <a:t>										00170019</a:t>
            </a:r>
          </a:p>
          <a:p>
            <a:pPr marL="0" marR="0" indent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b="1" i="1" kern="1400" dirty="0">
                <a:ln>
                  <a:noFill/>
                </a:ln>
                <a:solidFill>
                  <a:schemeClr val="bg1"/>
                </a:solidFill>
                <a:effectLst/>
                <a:latin typeface="Franklin Gothic Book" panose="020B0503020102020204" pitchFamily="34" charset="0"/>
              </a:rPr>
              <a:t>Manuel Antonio Vásquez López </a:t>
            </a:r>
          </a:p>
          <a:p>
            <a:pPr marL="0" marR="0" indent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b="1" i="1" kern="1400" dirty="0">
                <a:ln>
                  <a:noFill/>
                </a:ln>
                <a:solidFill>
                  <a:schemeClr val="bg1"/>
                </a:solidFill>
                <a:effectLst/>
                <a:latin typeface="Franklin Gothic Book" panose="020B0503020102020204" pitchFamily="34" charset="0"/>
              </a:rPr>
              <a:t>										00249719</a:t>
            </a:r>
          </a:p>
          <a:p>
            <a:endParaRPr lang="es-SV" dirty="0"/>
          </a:p>
        </p:txBody>
      </p:sp>
    </p:spTree>
    <p:extLst>
      <p:ext uri="{BB962C8B-B14F-4D97-AF65-F5344CB8AC3E}">
        <p14:creationId xmlns:p14="http://schemas.microsoft.com/office/powerpoint/2010/main" val="10948493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91DAA0-099F-4719-8DB8-80897382C2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104265"/>
          </a:xfrm>
        </p:spPr>
        <p:txBody>
          <a:bodyPr/>
          <a:lstStyle/>
          <a:p>
            <a:r>
              <a:rPr lang="es-SV" dirty="0">
                <a:solidFill>
                  <a:schemeClr val="bg1"/>
                </a:solidFill>
              </a:rPr>
              <a:t>Justificación.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66133B8-C41B-4817-A7FE-623D550C82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indent="0" algn="l">
              <a:lnSpc>
                <a:spcPct val="144000"/>
              </a:lnSpc>
              <a:spcBef>
                <a:spcPts val="0"/>
              </a:spcBef>
              <a:spcAft>
                <a:spcPts val="600"/>
              </a:spcAft>
            </a:pPr>
            <a:r>
              <a:rPr lang="es-ES" sz="1800" b="1" kern="1400" dirty="0">
                <a:ln>
                  <a:noFill/>
                </a:ln>
                <a:solidFill>
                  <a:srgbClr val="5D3615"/>
                </a:solidFill>
                <a:effectLst/>
                <a:latin typeface="Franklin Gothic Book" panose="020B0503020102020204" pitchFamily="34" charset="0"/>
              </a:rPr>
              <a:t> </a:t>
            </a:r>
            <a:r>
              <a:rPr lang="es-ES" sz="1800" b="1" kern="140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Un Banco “x” en su afán de la mejor atención al cliente y rapidez a la hora de realizar sus procesos de tramites bancarios. Propuso diseñar un software de uso fácil para los empleados y de gran rapidez para la atención, mediante el cual almacenaran distintos tipos de información del cliente. Teniendo en cuenta que las cuentas a utilizar serán para clientes (personas mayores de 18 años, pero menores de 60), y clientes vip (personas mayores de 60 años). El software funcionara para el almacenamiento de datos de forma correcta y ordenada según tipo de cliente. Sin que los empleados se compliquen a la hora de registrar dichos datos </a:t>
            </a:r>
            <a:endParaRPr lang="es-ES" sz="1800" b="1" kern="1400" dirty="0">
              <a:ln>
                <a:noFill/>
              </a:ln>
              <a:solidFill>
                <a:srgbClr val="000000"/>
              </a:solidFill>
              <a:effectLst/>
              <a:latin typeface="Tahoma" panose="020B0604030504040204" pitchFamily="34" charset="0"/>
            </a:endParaRPr>
          </a:p>
          <a:p>
            <a:endParaRPr lang="es-SV" dirty="0"/>
          </a:p>
        </p:txBody>
      </p:sp>
    </p:spTree>
    <p:extLst>
      <p:ext uri="{BB962C8B-B14F-4D97-AF65-F5344CB8AC3E}">
        <p14:creationId xmlns:p14="http://schemas.microsoft.com/office/powerpoint/2010/main" val="31062342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A63A63-1DA3-49F1-9DE8-790C9B942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SV" dirty="0">
                <a:solidFill>
                  <a:schemeClr val="bg1"/>
                </a:solidFill>
              </a:rPr>
              <a:t>Menú del programa.</a:t>
            </a:r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21EFD014-2C5A-4E09-96FB-00BA463094EB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/>
          <a:srcRect l="19446" t="12847" b="60812"/>
          <a:stretch/>
        </p:blipFill>
        <p:spPr bwMode="auto">
          <a:xfrm>
            <a:off x="1141413" y="2097088"/>
            <a:ext cx="9906000" cy="311101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1978377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9C10D8-EBAF-4583-A59F-6A9FFA9C0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SV" dirty="0">
                <a:solidFill>
                  <a:schemeClr val="bg1"/>
                </a:solidFill>
              </a:rPr>
              <a:t>Función AGREGAR A COLA CLIENTE NORMAL.</a:t>
            </a:r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E12274B5-FAE4-4C1B-87D6-1BE0AF131D8E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/>
          <a:srcRect l="19814" t="35895" r="2764" b="43026"/>
          <a:stretch/>
        </p:blipFill>
        <p:spPr bwMode="auto">
          <a:xfrm>
            <a:off x="1020417" y="1895061"/>
            <a:ext cx="10026996" cy="286585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6298210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FD7EA2-EE1D-493E-BCE9-DEFD2CC81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SV" dirty="0">
                <a:solidFill>
                  <a:schemeClr val="bg1"/>
                </a:solidFill>
              </a:rPr>
              <a:t>Función leer cola </a:t>
            </a:r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97020A81-BEC9-4552-8D6B-A6BDF37359DF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/>
          <a:srcRect l="20033" t="19759" b="32483"/>
          <a:stretch/>
        </p:blipFill>
        <p:spPr bwMode="auto">
          <a:xfrm>
            <a:off x="1141413" y="2357260"/>
            <a:ext cx="9906000" cy="332616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5497935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62769A-1E37-42D6-9B67-A3B45EFEE2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SV" dirty="0">
                <a:solidFill>
                  <a:schemeClr val="bg1"/>
                </a:solidFill>
              </a:rPr>
              <a:t>Despachar clientes.</a:t>
            </a:r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AD5748E8-6CA8-4D50-A6F0-17F739F95232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/>
          <a:srcRect l="19441" t="20421" r="12601" b="41035"/>
          <a:stretch/>
        </p:blipFill>
        <p:spPr bwMode="auto">
          <a:xfrm>
            <a:off x="1673354" y="2610558"/>
            <a:ext cx="8842117" cy="281957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1070077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56ECF7-1B6D-410B-A978-9A62F8479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SV" dirty="0">
                <a:solidFill>
                  <a:schemeClr val="bg1"/>
                </a:solidFill>
              </a:rPr>
              <a:t>Función salir</a:t>
            </a:r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BE79B24B-178E-4AED-994B-2CE2617FF9B8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/>
          <a:srcRect l="19626" t="37215" r="15184" b="18646"/>
          <a:stretch/>
        </p:blipFill>
        <p:spPr bwMode="auto">
          <a:xfrm>
            <a:off x="1853428" y="2405916"/>
            <a:ext cx="8481969" cy="322885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45386084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o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1967157_TF45165253" id="{28A1825B-CA0F-4D67-9785-55DD8DA7BCD9}" vid="{0BFE6581-3A41-4C3B-BF41-7EE5BD70DA4B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096F0E7-E7B5-406E-8E94-F0043B2AC7F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C41CBB0-BAA0-4983-8F2B-E10AF3358DA8}">
  <ds:schemaRefs>
    <ds:schemaRef ds:uri="http://schemas.microsoft.com/office/2006/documentManagement/types"/>
    <ds:schemaRef ds:uri="http://schemas.microsoft.com/office/2006/metadata/properties"/>
    <ds:schemaRef ds:uri="http://purl.org/dc/elements/1.1/"/>
    <ds:schemaRef ds:uri="http://www.w3.org/XML/1998/namespace"/>
    <ds:schemaRef ds:uri="71af3243-3dd4-4a8d-8c0d-dd76da1f02a5"/>
    <ds:schemaRef ds:uri="http://schemas.microsoft.com/office/infopath/2007/PartnerControls"/>
    <ds:schemaRef ds:uri="http://purl.org/dc/dcmitype/"/>
    <ds:schemaRef ds:uri="http://schemas.openxmlformats.org/package/2006/metadata/core-properties"/>
    <ds:schemaRef ds:uri="16c05727-aa75-4e4a-9b5f-8a80a1165891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104C6BCC-A38B-4625-90E6-7D3BBA3909A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Diseño de circuito</Template>
  <TotalTime>108</TotalTime>
  <Words>213</Words>
  <Application>Microsoft Office PowerPoint</Application>
  <PresentationFormat>Panorámica</PresentationFormat>
  <Paragraphs>19</Paragraphs>
  <Slides>8</Slides>
  <Notes>2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</vt:i4>
      </vt:variant>
    </vt:vector>
  </HeadingPairs>
  <TitlesOfParts>
    <vt:vector size="15" baseType="lpstr">
      <vt:lpstr>Arial</vt:lpstr>
      <vt:lpstr>Calibri</vt:lpstr>
      <vt:lpstr>Franklin Gothic Book</vt:lpstr>
      <vt:lpstr>Tahoma</vt:lpstr>
      <vt:lpstr>Times New Roman</vt:lpstr>
      <vt:lpstr>Tw Cen MT</vt:lpstr>
      <vt:lpstr>Circuito</vt:lpstr>
      <vt:lpstr>Proyecto Programación de estructuras dinámicas 0220</vt:lpstr>
      <vt:lpstr>INTEGRANTES.</vt:lpstr>
      <vt:lpstr>Justificación.</vt:lpstr>
      <vt:lpstr>Menú del programa.</vt:lpstr>
      <vt:lpstr>Función AGREGAR A COLA CLIENTE NORMAL.</vt:lpstr>
      <vt:lpstr>Función leer cola </vt:lpstr>
      <vt:lpstr>Despachar clientes.</vt:lpstr>
      <vt:lpstr>Función salir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Proyecto Programación de estructuras dinámicas 0220</dc:title>
  <dc:creator>Manuel Antonio Vasquez Lopez</dc:creator>
  <cp:lastModifiedBy>Manuel Antonio Vasquez Lopez</cp:lastModifiedBy>
  <cp:revision>5</cp:revision>
  <dcterms:created xsi:type="dcterms:W3CDTF">2020-11-18T22:22:36Z</dcterms:created>
  <dcterms:modified xsi:type="dcterms:W3CDTF">2020-11-19T00:11:24Z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